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77" r:id="rId4"/>
    <p:sldId id="279" r:id="rId5"/>
    <p:sldId id="285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26-11-2018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187624" y="90872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Bedrijfseconomie – </a:t>
            </a:r>
            <a:r>
              <a:rPr lang="nl-NL" sz="5400" dirty="0" smtClean="0"/>
              <a:t>2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Ondernemingsvormen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Welke kennen we?</a:t>
            </a:r>
          </a:p>
          <a:p>
            <a:endParaRPr lang="nl-NL" dirty="0"/>
          </a:p>
          <a:p>
            <a:pPr lvl="1"/>
            <a:r>
              <a:rPr lang="nl-NL" dirty="0" smtClean="0"/>
              <a:t>Eenmanszaak</a:t>
            </a:r>
          </a:p>
          <a:p>
            <a:pPr lvl="1"/>
            <a:r>
              <a:rPr lang="nl-NL" dirty="0" smtClean="0"/>
              <a:t>Maatschap</a:t>
            </a:r>
          </a:p>
          <a:p>
            <a:pPr lvl="1"/>
            <a:r>
              <a:rPr lang="nl-NL" dirty="0" smtClean="0"/>
              <a:t>VOF</a:t>
            </a:r>
          </a:p>
          <a:p>
            <a:pPr lvl="1"/>
            <a:r>
              <a:rPr lang="nl-NL" dirty="0" smtClean="0"/>
              <a:t>C.V.</a:t>
            </a:r>
          </a:p>
          <a:p>
            <a:pPr lvl="1"/>
            <a:r>
              <a:rPr lang="nl-NL" dirty="0" smtClean="0"/>
              <a:t>B.V.</a:t>
            </a:r>
          </a:p>
          <a:p>
            <a:pPr lvl="1"/>
            <a:r>
              <a:rPr lang="nl-NL" dirty="0" smtClean="0"/>
              <a:t>N.V.</a:t>
            </a:r>
          </a:p>
          <a:p>
            <a:pPr lvl="1"/>
            <a:r>
              <a:rPr lang="nl-NL" dirty="0" smtClean="0"/>
              <a:t>Coöperatie</a:t>
            </a:r>
          </a:p>
        </p:txBody>
      </p:sp>
    </p:spTree>
    <p:extLst>
      <p:ext uri="{BB962C8B-B14F-4D97-AF65-F5344CB8AC3E}">
        <p14:creationId xmlns:p14="http://schemas.microsoft.com/office/powerpoint/2010/main" val="2275244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Verschillen tussen de ondernemingsvormen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nl-NL" dirty="0" smtClean="0"/>
              <a:t>Eigenaar / eigenaren</a:t>
            </a:r>
          </a:p>
          <a:p>
            <a:pPr marL="514350" indent="-514350">
              <a:buAutoNum type="arabicPeriod"/>
            </a:pPr>
            <a:r>
              <a:rPr lang="nl-NL" dirty="0" smtClean="0"/>
              <a:t>Dagelijkse leiding</a:t>
            </a:r>
          </a:p>
          <a:p>
            <a:pPr marL="514350" indent="-514350">
              <a:buAutoNum type="arabicPeriod"/>
            </a:pPr>
            <a:r>
              <a:rPr lang="nl-NL" dirty="0" smtClean="0"/>
              <a:t>Aansprakelijkheid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nl-NL" dirty="0"/>
              <a:t>Natuurlijke persoon of een rechtspersoon.</a:t>
            </a:r>
          </a:p>
          <a:p>
            <a:pPr marL="514350" indent="-514350">
              <a:buAutoNum type="arabicPeriod"/>
            </a:pPr>
            <a:r>
              <a:rPr lang="nl-NL" dirty="0" smtClean="0"/>
              <a:t>Belasting</a:t>
            </a:r>
          </a:p>
          <a:p>
            <a:pPr marL="514350" indent="-514350">
              <a:buAutoNum type="arabi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nl-NL" dirty="0"/>
              <a:t>Eenmanszaak</a:t>
            </a:r>
          </a:p>
          <a:p>
            <a:pPr lvl="1"/>
            <a:r>
              <a:rPr lang="nl-NL" dirty="0"/>
              <a:t>Maatschap</a:t>
            </a:r>
          </a:p>
          <a:p>
            <a:pPr lvl="1"/>
            <a:r>
              <a:rPr lang="nl-NL" dirty="0"/>
              <a:t>VOF</a:t>
            </a:r>
          </a:p>
          <a:p>
            <a:pPr lvl="1"/>
            <a:r>
              <a:rPr lang="nl-NL" dirty="0"/>
              <a:t>C.V.</a:t>
            </a:r>
          </a:p>
          <a:p>
            <a:pPr lvl="1"/>
            <a:r>
              <a:rPr lang="nl-NL" dirty="0"/>
              <a:t>B.V.</a:t>
            </a:r>
          </a:p>
          <a:p>
            <a:pPr lvl="1"/>
            <a:r>
              <a:rPr lang="nl-NL" dirty="0"/>
              <a:t>N.V.</a:t>
            </a:r>
          </a:p>
          <a:p>
            <a:pPr lvl="1"/>
            <a:r>
              <a:rPr lang="nl-NL" dirty="0"/>
              <a:t>Coöperatie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996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Probeer het invulblad in te vullen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Bedenk gelijk wat je voor jullie bedrijf een goede ondernemingsvorm kan zijn.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947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64</Words>
  <Application>Microsoft Office PowerPoint</Application>
  <PresentationFormat>Diavoorstelling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Calibri</vt:lpstr>
      <vt:lpstr>Kantoorthema</vt:lpstr>
      <vt:lpstr>PowerPoint-presentatie</vt:lpstr>
      <vt:lpstr>Ondernemingsvormen</vt:lpstr>
      <vt:lpstr>Verschillen tussen de ondernemingsvormen</vt:lpstr>
      <vt:lpstr>PowerPoint-presentatie</vt:lpstr>
      <vt:lpstr>Probeer het invulblad in te vullen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39</cp:revision>
  <dcterms:created xsi:type="dcterms:W3CDTF">2013-11-15T15:05:42Z</dcterms:created>
  <dcterms:modified xsi:type="dcterms:W3CDTF">2018-11-26T18:32:11Z</dcterms:modified>
</cp:coreProperties>
</file>